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32397700" cx="21602700"/>
  <p:notesSz cx="6858000" cy="9144000"/>
  <p:embeddedFontLst>
    <p:embeddedFont>
      <p:font typeface="Barlow Condensed"/>
      <p:bold r:id="rId9"/>
      <p:boldItalic r:id="rId10"/>
    </p:embeddedFont>
    <p:embeddedFont>
      <p:font typeface="NTR"/>
      <p:regular r:id="rId11"/>
    </p:embeddedFont>
    <p:embeddedFont>
      <p:font typeface="Open Sans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hfR96s9e+3HLnyntcNGnyXcMT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arlow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NTR-regular.fntdata"/><Relationship Id="rId10" Type="http://schemas.openxmlformats.org/officeDocument/2006/relationships/font" Target="fonts/BarlowCondensed-boldItalic.fntdata"/><Relationship Id="rId13" Type="http://schemas.openxmlformats.org/officeDocument/2006/relationships/font" Target="fonts/OpenSans-boldItalic.fntdata"/><Relationship Id="rId12" Type="http://schemas.openxmlformats.org/officeDocument/2006/relationships/font" Target="fonts/OpenSans-bold.fntdata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6.jpg"/><Relationship Id="rId13" Type="http://schemas.openxmlformats.org/officeDocument/2006/relationships/image" Target="../media/image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image" Target="../media/image11.jpg"/><Relationship Id="rId15" Type="http://schemas.openxmlformats.org/officeDocument/2006/relationships/image" Target="../media/image9.png"/><Relationship Id="rId1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22" Type="http://schemas.openxmlformats.org/officeDocument/2006/relationships/image" Target="../media/image23.png"/><Relationship Id="rId21" Type="http://schemas.openxmlformats.org/officeDocument/2006/relationships/image" Target="../media/image32.png"/><Relationship Id="rId24" Type="http://schemas.openxmlformats.org/officeDocument/2006/relationships/image" Target="../media/image22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6.jpg"/><Relationship Id="rId25" Type="http://schemas.openxmlformats.org/officeDocument/2006/relationships/image" Target="../media/image40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1.jpg"/><Relationship Id="rId11" Type="http://schemas.openxmlformats.org/officeDocument/2006/relationships/image" Target="../media/image33.png"/><Relationship Id="rId10" Type="http://schemas.openxmlformats.org/officeDocument/2006/relationships/image" Target="../media/image1.jpg"/><Relationship Id="rId13" Type="http://schemas.openxmlformats.org/officeDocument/2006/relationships/image" Target="../media/image2.png"/><Relationship Id="rId12" Type="http://schemas.openxmlformats.org/officeDocument/2006/relationships/image" Target="../media/image8.png"/><Relationship Id="rId15" Type="http://schemas.openxmlformats.org/officeDocument/2006/relationships/image" Target="../media/image10.jpg"/><Relationship Id="rId14" Type="http://schemas.openxmlformats.org/officeDocument/2006/relationships/image" Target="../media/image12.jpg"/><Relationship Id="rId17" Type="http://schemas.openxmlformats.org/officeDocument/2006/relationships/image" Target="../media/image35.png"/><Relationship Id="rId16" Type="http://schemas.openxmlformats.org/officeDocument/2006/relationships/image" Target="../media/image31.png"/><Relationship Id="rId19" Type="http://schemas.openxmlformats.org/officeDocument/2006/relationships/image" Target="../media/image37.png"/><Relationship Id="rId18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6.jp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1.jpg"/><Relationship Id="rId11" Type="http://schemas.openxmlformats.org/officeDocument/2006/relationships/image" Target="../media/image36.png"/><Relationship Id="rId10" Type="http://schemas.openxmlformats.org/officeDocument/2006/relationships/image" Target="../media/image1.jpg"/><Relationship Id="rId13" Type="http://schemas.openxmlformats.org/officeDocument/2006/relationships/image" Target="../media/image8.png"/><Relationship Id="rId12" Type="http://schemas.openxmlformats.org/officeDocument/2006/relationships/image" Target="../media/image39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 rot="1070270">
            <a:off x="4766200" y="25451355"/>
            <a:ext cx="320220" cy="278300"/>
          </a:xfrm>
          <a:custGeom>
            <a:rect b="b" l="l" r="r" t="t"/>
            <a:pathLst>
              <a:path extrusionOk="0" h="278300" w="320220">
                <a:moveTo>
                  <a:pt x="0" y="0"/>
                </a:moveTo>
                <a:lnTo>
                  <a:pt x="320219" y="0"/>
                </a:lnTo>
                <a:lnTo>
                  <a:pt x="320219" y="278300"/>
                </a:lnTo>
                <a:lnTo>
                  <a:pt x="0" y="27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3"/>
          <p:cNvSpPr/>
          <p:nvPr/>
        </p:nvSpPr>
        <p:spPr>
          <a:xfrm>
            <a:off x="1177107" y="1208050"/>
            <a:ext cx="2774997" cy="2873103"/>
          </a:xfrm>
          <a:custGeom>
            <a:rect b="b" l="l" r="r" t="t"/>
            <a:pathLst>
              <a:path extrusionOk="0" h="2873103" w="2774997">
                <a:moveTo>
                  <a:pt x="0" y="0"/>
                </a:moveTo>
                <a:lnTo>
                  <a:pt x="2774998" y="0"/>
                </a:lnTo>
                <a:lnTo>
                  <a:pt x="2774998" y="2873103"/>
                </a:lnTo>
                <a:lnTo>
                  <a:pt x="0" y="287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3"/>
          <p:cNvSpPr/>
          <p:nvPr/>
        </p:nvSpPr>
        <p:spPr>
          <a:xfrm>
            <a:off x="4600038" y="1208050"/>
            <a:ext cx="2147627" cy="3110357"/>
          </a:xfrm>
          <a:custGeom>
            <a:rect b="b" l="l" r="r" t="t"/>
            <a:pathLst>
              <a:path extrusionOk="0" h="3110357" w="2147627">
                <a:moveTo>
                  <a:pt x="0" y="0"/>
                </a:moveTo>
                <a:lnTo>
                  <a:pt x="2147627" y="0"/>
                </a:lnTo>
                <a:lnTo>
                  <a:pt x="2147627" y="3110356"/>
                </a:lnTo>
                <a:lnTo>
                  <a:pt x="0" y="3110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3"/>
          <p:cNvGrpSpPr/>
          <p:nvPr/>
        </p:nvGrpSpPr>
        <p:grpSpPr>
          <a:xfrm>
            <a:off x="7395598" y="-355490"/>
            <a:ext cx="13113126" cy="6940349"/>
            <a:chOff x="0" y="0"/>
            <a:chExt cx="17484168" cy="9253798"/>
          </a:xfrm>
        </p:grpSpPr>
        <p:sp>
          <p:nvSpPr>
            <p:cNvPr id="88" name="Google Shape;88;p3"/>
            <p:cNvSpPr/>
            <p:nvPr/>
          </p:nvSpPr>
          <p:spPr>
            <a:xfrm rot="-1553044">
              <a:off x="728904" y="968955"/>
              <a:ext cx="5039059" cy="4497360"/>
            </a:xfrm>
            <a:custGeom>
              <a:rect b="b" l="l" r="r" t="t"/>
              <a:pathLst>
                <a:path extrusionOk="0" h="4497360" w="5039059">
                  <a:moveTo>
                    <a:pt x="0" y="0"/>
                  </a:moveTo>
                  <a:lnTo>
                    <a:pt x="5039059" y="0"/>
                  </a:lnTo>
                  <a:lnTo>
                    <a:pt x="5039059" y="4497360"/>
                  </a:lnTo>
                  <a:lnTo>
                    <a:pt x="0" y="44973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3"/>
            <p:cNvSpPr/>
            <p:nvPr/>
          </p:nvSpPr>
          <p:spPr>
            <a:xfrm rot="5962494">
              <a:off x="10289346" y="66045"/>
              <a:ext cx="509761" cy="443029"/>
            </a:xfrm>
            <a:custGeom>
              <a:rect b="b" l="l" r="r" t="t"/>
              <a:pathLst>
                <a:path extrusionOk="0" h="443029" w="509761">
                  <a:moveTo>
                    <a:pt x="0" y="0"/>
                  </a:moveTo>
                  <a:lnTo>
                    <a:pt x="509761" y="0"/>
                  </a:lnTo>
                  <a:lnTo>
                    <a:pt x="509761" y="443029"/>
                  </a:lnTo>
                  <a:lnTo>
                    <a:pt x="0" y="443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3"/>
            <p:cNvSpPr/>
            <p:nvPr/>
          </p:nvSpPr>
          <p:spPr>
            <a:xfrm rot="6247207">
              <a:off x="5057011" y="285229"/>
              <a:ext cx="615304" cy="534756"/>
            </a:xfrm>
            <a:custGeom>
              <a:rect b="b" l="l" r="r" t="t"/>
              <a:pathLst>
                <a:path extrusionOk="0" h="534756" w="615304">
                  <a:moveTo>
                    <a:pt x="0" y="0"/>
                  </a:moveTo>
                  <a:lnTo>
                    <a:pt x="615304" y="0"/>
                  </a:lnTo>
                  <a:lnTo>
                    <a:pt x="615304" y="534756"/>
                  </a:lnTo>
                  <a:lnTo>
                    <a:pt x="0" y="534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91" name="Google Shape;91;p3"/>
            <p:cNvGrpSpPr/>
            <p:nvPr/>
          </p:nvGrpSpPr>
          <p:grpSpPr>
            <a:xfrm>
              <a:off x="8104558" y="3617035"/>
              <a:ext cx="2971881" cy="2971881"/>
              <a:chOff x="0" y="0"/>
              <a:chExt cx="812800" cy="8128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95250">
                <a:solidFill>
                  <a:srgbClr val="F5B53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1125" lIns="21125" spcFirstLastPara="1" rIns="21125" wrap="square" tIns="21125">
                <a:noAutofit/>
              </a:bodyPr>
              <a:lstStyle/>
              <a:p>
                <a:pPr indent="0" lvl="0" marL="0" marR="0" rtl="0" algn="ctr">
                  <a:lnSpc>
                    <a:spcPct val="161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" name="Google Shape;94;p3"/>
            <p:cNvSpPr/>
            <p:nvPr/>
          </p:nvSpPr>
          <p:spPr>
            <a:xfrm rot="-430095">
              <a:off x="2251744" y="193248"/>
              <a:ext cx="1297966" cy="1128050"/>
            </a:xfrm>
            <a:custGeom>
              <a:rect b="b" l="l" r="r" t="t"/>
              <a:pathLst>
                <a:path extrusionOk="0" h="1128050" w="1297966">
                  <a:moveTo>
                    <a:pt x="0" y="0"/>
                  </a:moveTo>
                  <a:lnTo>
                    <a:pt x="1297966" y="0"/>
                  </a:lnTo>
                  <a:lnTo>
                    <a:pt x="1297966" y="1128051"/>
                  </a:lnTo>
                  <a:lnTo>
                    <a:pt x="0" y="11280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95" name="Google Shape;95;p3"/>
            <p:cNvGrpSpPr/>
            <p:nvPr/>
          </p:nvGrpSpPr>
          <p:grpSpPr>
            <a:xfrm>
              <a:off x="5865970" y="0"/>
              <a:ext cx="5307868" cy="5307868"/>
              <a:chOff x="0" y="0"/>
              <a:chExt cx="812800" cy="8128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95250">
                <a:solidFill>
                  <a:srgbClr val="F5B53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1125" lIns="21125" spcFirstLastPara="1" rIns="21125" wrap="square" tIns="21125">
                <a:noAutofit/>
              </a:bodyPr>
              <a:lstStyle/>
              <a:p>
                <a:pPr indent="0" lvl="0" marL="0" marR="0" rtl="0" algn="ctr">
                  <a:lnSpc>
                    <a:spcPct val="161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" name="Google Shape;98;p3"/>
            <p:cNvSpPr/>
            <p:nvPr/>
          </p:nvSpPr>
          <p:spPr>
            <a:xfrm>
              <a:off x="6029586" y="122360"/>
              <a:ext cx="4980635" cy="4980616"/>
            </a:xfrm>
            <a:custGeom>
              <a:rect b="b" l="l" r="r" t="t"/>
              <a:pathLst>
                <a:path extrusionOk="0"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16746" r="-1674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6283683">
              <a:off x="8601632" y="6942086"/>
              <a:ext cx="839396" cy="729512"/>
            </a:xfrm>
            <a:custGeom>
              <a:rect b="b" l="l" r="r" t="t"/>
              <a:pathLst>
                <a:path extrusionOk="0" h="729512" w="839396">
                  <a:moveTo>
                    <a:pt x="0" y="0"/>
                  </a:moveTo>
                  <a:lnTo>
                    <a:pt x="839396" y="0"/>
                  </a:lnTo>
                  <a:lnTo>
                    <a:pt x="839396" y="729512"/>
                  </a:lnTo>
                  <a:lnTo>
                    <a:pt x="0" y="729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00" name="Google Shape;100;p3"/>
            <p:cNvGrpSpPr/>
            <p:nvPr/>
          </p:nvGrpSpPr>
          <p:grpSpPr>
            <a:xfrm>
              <a:off x="4315683" y="1692355"/>
              <a:ext cx="3054291" cy="3054291"/>
              <a:chOff x="0" y="0"/>
              <a:chExt cx="812800" cy="812800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95250">
                <a:solidFill>
                  <a:srgbClr val="F5B53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1125" lIns="21125" spcFirstLastPara="1" rIns="21125" wrap="square" tIns="21125">
                <a:noAutofit/>
              </a:bodyPr>
              <a:lstStyle/>
              <a:p>
                <a:pPr indent="0" lvl="0" marL="0" marR="0" rtl="0" algn="ctr">
                  <a:lnSpc>
                    <a:spcPct val="161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4442305" y="1825174"/>
              <a:ext cx="2788663" cy="2788652"/>
            </a:xfrm>
            <a:custGeom>
              <a:rect b="b" l="l" r="r" t="t"/>
              <a:pathLst>
                <a:path extrusionOk="0"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6746" r="-1674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296577" y="3809059"/>
              <a:ext cx="2587843" cy="2587832"/>
            </a:xfrm>
            <a:custGeom>
              <a:rect b="b" l="l" r="r" t="t"/>
              <a:pathLst>
                <a:path extrusionOk="0"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-16746" r="-1674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33760" y="3376807"/>
              <a:ext cx="5653577" cy="5768956"/>
            </a:xfrm>
            <a:custGeom>
              <a:rect b="b" l="l" r="r" t="t"/>
              <a:pathLst>
                <a:path extrusionOk="0" h="5768956" w="5653577">
                  <a:moveTo>
                    <a:pt x="0" y="0"/>
                  </a:moveTo>
                  <a:lnTo>
                    <a:pt x="5653577" y="0"/>
                  </a:lnTo>
                  <a:lnTo>
                    <a:pt x="5653577" y="5768956"/>
                  </a:lnTo>
                  <a:lnTo>
                    <a:pt x="0" y="57689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3"/>
            <p:cNvSpPr/>
            <p:nvPr/>
          </p:nvSpPr>
          <p:spPr>
            <a:xfrm rot="9566777">
              <a:off x="10859180" y="3973830"/>
              <a:ext cx="629316" cy="546933"/>
            </a:xfrm>
            <a:custGeom>
              <a:rect b="b" l="l" r="r" t="t"/>
              <a:pathLst>
                <a:path extrusionOk="0" h="546933" w="629316">
                  <a:moveTo>
                    <a:pt x="0" y="0"/>
                  </a:moveTo>
                  <a:lnTo>
                    <a:pt x="629316" y="0"/>
                  </a:lnTo>
                  <a:lnTo>
                    <a:pt x="629316" y="546932"/>
                  </a:lnTo>
                  <a:lnTo>
                    <a:pt x="0" y="5469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3"/>
            <p:cNvSpPr txBox="1"/>
            <p:nvPr/>
          </p:nvSpPr>
          <p:spPr>
            <a:xfrm>
              <a:off x="10284152" y="6998701"/>
              <a:ext cx="7200016" cy="2255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2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311" u="none" cap="none" strike="noStrike">
                  <a:solidFill>
                    <a:srgbClr val="E6B75C"/>
                  </a:solidFill>
                  <a:latin typeface="NTR"/>
                  <a:ea typeface="NTR"/>
                  <a:cs typeface="NTR"/>
                  <a:sym typeface="NTR"/>
                </a:rPr>
                <a:t>XIII FERIA </a:t>
              </a:r>
              <a:endParaRPr/>
            </a:p>
            <a:p>
              <a:pPr indent="0" lvl="0" marL="0" marR="0" rtl="0" algn="l">
                <a:lnSpc>
                  <a:spcPct val="9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36" u="none" cap="none" strike="noStrike">
                  <a:solidFill>
                    <a:srgbClr val="E6B75C"/>
                  </a:solidFill>
                  <a:latin typeface="NTR"/>
                  <a:ea typeface="NTR"/>
                  <a:cs typeface="NTR"/>
                  <a:sym typeface="NTR"/>
                </a:rPr>
                <a:t>ESTUDIANTIL</a:t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5400000">
              <a:off x="13076588" y="1700898"/>
              <a:ext cx="1044206" cy="1027119"/>
            </a:xfrm>
            <a:custGeom>
              <a:rect b="b" l="l" r="r" t="t"/>
              <a:pathLst>
                <a:path extrusionOk="0" h="1027119" w="1044206">
                  <a:moveTo>
                    <a:pt x="0" y="0"/>
                  </a:moveTo>
                  <a:lnTo>
                    <a:pt x="1044207" y="0"/>
                  </a:lnTo>
                  <a:lnTo>
                    <a:pt x="1044207" y="1027120"/>
                  </a:lnTo>
                  <a:lnTo>
                    <a:pt x="0" y="10271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9" name="Google Shape;109;p3"/>
            <p:cNvSpPr txBox="1"/>
            <p:nvPr/>
          </p:nvSpPr>
          <p:spPr>
            <a:xfrm>
              <a:off x="14190433" y="2088798"/>
              <a:ext cx="2983789" cy="722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39" u="none" cap="none" strike="noStrike">
                  <a:solidFill>
                    <a:srgbClr val="1B136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INSTITUCIONAL</a:t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2973826" y="2732529"/>
              <a:ext cx="4446554" cy="2001138"/>
            </a:xfrm>
            <a:custGeom>
              <a:rect b="b" l="l" r="r" t="t"/>
              <a:pathLst>
                <a:path extrusionOk="0" h="2001138" w="4446554">
                  <a:moveTo>
                    <a:pt x="0" y="0"/>
                  </a:moveTo>
                  <a:lnTo>
                    <a:pt x="4446554" y="0"/>
                  </a:lnTo>
                  <a:lnTo>
                    <a:pt x="4446554" y="2001138"/>
                  </a:lnTo>
                  <a:lnTo>
                    <a:pt x="0" y="2001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3"/>
            <p:cNvSpPr txBox="1"/>
            <p:nvPr/>
          </p:nvSpPr>
          <p:spPr>
            <a:xfrm>
              <a:off x="13271210" y="4694794"/>
              <a:ext cx="4212957" cy="482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4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Ciclo escolar 2025-2026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 rot="-1553044">
            <a:off x="8965474" y="2953516"/>
            <a:ext cx="3442833" cy="3072728"/>
          </a:xfrm>
          <a:custGeom>
            <a:rect b="b" l="l" r="r" t="t"/>
            <a:pathLst>
              <a:path extrusionOk="0" h="3072728" w="3442833">
                <a:moveTo>
                  <a:pt x="0" y="0"/>
                </a:moveTo>
                <a:lnTo>
                  <a:pt x="3442833" y="0"/>
                </a:lnTo>
                <a:lnTo>
                  <a:pt x="3442833" y="3072728"/>
                </a:lnTo>
                <a:lnTo>
                  <a:pt x="0" y="3072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1350" y="-12"/>
            <a:ext cx="21600000" cy="5778000"/>
          </a:xfrm>
          <a:custGeom>
            <a:rect b="b" l="l" r="r" t="t"/>
            <a:pathLst>
              <a:path extrusionOk="0" h="5778000" w="21600000">
                <a:moveTo>
                  <a:pt x="0" y="0"/>
                </a:moveTo>
                <a:lnTo>
                  <a:pt x="21600000" y="0"/>
                </a:lnTo>
                <a:lnTo>
                  <a:pt x="21600000" y="5778000"/>
                </a:lnTo>
                <a:lnTo>
                  <a:pt x="0" y="577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 rot="5962494">
            <a:off x="15497448" y="2336622"/>
            <a:ext cx="348284" cy="302690"/>
          </a:xfrm>
          <a:custGeom>
            <a:rect b="b" l="l" r="r" t="t"/>
            <a:pathLst>
              <a:path extrusionOk="0" h="302690" w="348284">
                <a:moveTo>
                  <a:pt x="0" y="0"/>
                </a:moveTo>
                <a:lnTo>
                  <a:pt x="348284" y="0"/>
                </a:lnTo>
                <a:lnTo>
                  <a:pt x="348284" y="302690"/>
                </a:lnTo>
                <a:lnTo>
                  <a:pt x="0" y="302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 rot="6247207">
            <a:off x="11759636" y="2357230"/>
            <a:ext cx="420394" cy="365361"/>
          </a:xfrm>
          <a:custGeom>
            <a:rect b="b" l="l" r="r" t="t"/>
            <a:pathLst>
              <a:path extrusionOk="0" h="365361" w="420394">
                <a:moveTo>
                  <a:pt x="0" y="0"/>
                </a:moveTo>
                <a:lnTo>
                  <a:pt x="420394" y="0"/>
                </a:lnTo>
                <a:lnTo>
                  <a:pt x="420394" y="365360"/>
                </a:lnTo>
                <a:lnTo>
                  <a:pt x="0" y="365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0" name="Google Shape;120;p2"/>
          <p:cNvGrpSpPr/>
          <p:nvPr/>
        </p:nvGrpSpPr>
        <p:grpSpPr>
          <a:xfrm>
            <a:off x="14004737" y="4762762"/>
            <a:ext cx="2030476" cy="2030476"/>
            <a:chOff x="0" y="0"/>
            <a:chExt cx="812800" cy="812800"/>
          </a:xfrm>
        </p:grpSpPr>
        <p:sp>
          <p:nvSpPr>
            <p:cNvPr id="121" name="Google Shape;12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85725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00" lIns="15900" spcFirstLastPara="1" rIns="15900" wrap="square" tIns="15900">
              <a:noAutofit/>
            </a:bodyPr>
            <a:lstStyle/>
            <a:p>
              <a:pPr indent="0" lvl="0" marL="0" marR="0" rtl="0" algn="ctr">
                <a:lnSpc>
                  <a:spcPct val="15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/>
          <p:nvPr/>
        </p:nvSpPr>
        <p:spPr>
          <a:xfrm rot="-430095">
            <a:off x="13561333" y="1114600"/>
            <a:ext cx="886808" cy="770717"/>
          </a:xfrm>
          <a:custGeom>
            <a:rect b="b" l="l" r="r" t="t"/>
            <a:pathLst>
              <a:path extrusionOk="0" h="770717" w="886808">
                <a:moveTo>
                  <a:pt x="0" y="0"/>
                </a:moveTo>
                <a:lnTo>
                  <a:pt x="886808" y="0"/>
                </a:lnTo>
                <a:lnTo>
                  <a:pt x="886808" y="770717"/>
                </a:lnTo>
                <a:lnTo>
                  <a:pt x="0" y="770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2"/>
          <p:cNvGrpSpPr/>
          <p:nvPr/>
        </p:nvGrpSpPr>
        <p:grpSpPr>
          <a:xfrm>
            <a:off x="12475268" y="2291498"/>
            <a:ext cx="3626491" cy="3626491"/>
            <a:chOff x="0" y="0"/>
            <a:chExt cx="812800" cy="812800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85725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00" lIns="15900" spcFirstLastPara="1" rIns="15900" wrap="square" tIns="15900">
              <a:noAutofit/>
            </a:bodyPr>
            <a:lstStyle/>
            <a:p>
              <a:pPr indent="0" lvl="0" marL="0" marR="0" rtl="0" algn="ctr">
                <a:lnSpc>
                  <a:spcPct val="15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12587055" y="2375098"/>
            <a:ext cx="3397250" cy="3397237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 rot="-6283683">
            <a:off x="14344353" y="7034535"/>
            <a:ext cx="573500" cy="498424"/>
          </a:xfrm>
          <a:custGeom>
            <a:rect b="b" l="l" r="r" t="t"/>
            <a:pathLst>
              <a:path extrusionOk="0" h="498424" w="573500">
                <a:moveTo>
                  <a:pt x="0" y="0"/>
                </a:moveTo>
                <a:lnTo>
                  <a:pt x="573500" y="0"/>
                </a:lnTo>
                <a:lnTo>
                  <a:pt x="573500" y="498423"/>
                </a:lnTo>
                <a:lnTo>
                  <a:pt x="0" y="498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2"/>
          <p:cNvGrpSpPr/>
          <p:nvPr/>
        </p:nvGrpSpPr>
        <p:grpSpPr>
          <a:xfrm>
            <a:off x="11416067" y="3447764"/>
            <a:ext cx="2086781" cy="2086781"/>
            <a:chOff x="0" y="0"/>
            <a:chExt cx="812800" cy="812800"/>
          </a:xfrm>
        </p:grpSpPr>
        <p:sp>
          <p:nvSpPr>
            <p:cNvPr id="130" name="Google Shape;13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85725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00" lIns="15900" spcFirstLastPara="1" rIns="15900" wrap="square" tIns="15900">
              <a:noAutofit/>
            </a:bodyPr>
            <a:lstStyle/>
            <a:p>
              <a:pPr indent="0" lvl="0" marL="0" marR="0" rtl="0" algn="ctr">
                <a:lnSpc>
                  <a:spcPct val="15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11502578" y="3538510"/>
            <a:ext cx="1905296" cy="190528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14135930" y="4893959"/>
            <a:ext cx="1768090" cy="1768083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 rot="1070270">
            <a:off x="9463004" y="3405282"/>
            <a:ext cx="609492" cy="529704"/>
          </a:xfrm>
          <a:custGeom>
            <a:rect b="b" l="l" r="r" t="t"/>
            <a:pathLst>
              <a:path extrusionOk="0" h="529704" w="609492">
                <a:moveTo>
                  <a:pt x="0" y="0"/>
                </a:moveTo>
                <a:lnTo>
                  <a:pt x="609492" y="0"/>
                </a:lnTo>
                <a:lnTo>
                  <a:pt x="609492" y="529704"/>
                </a:lnTo>
                <a:lnTo>
                  <a:pt x="0" y="529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"/>
          <p:cNvSpPr/>
          <p:nvPr/>
        </p:nvSpPr>
        <p:spPr>
          <a:xfrm>
            <a:off x="5046743" y="4942951"/>
            <a:ext cx="4310613" cy="2038486"/>
          </a:xfrm>
          <a:custGeom>
            <a:rect b="b" l="l" r="r" t="t"/>
            <a:pathLst>
              <a:path extrusionOk="0" h="2038486" w="4310613">
                <a:moveTo>
                  <a:pt x="0" y="0"/>
                </a:moveTo>
                <a:lnTo>
                  <a:pt x="4310613" y="0"/>
                </a:lnTo>
                <a:lnTo>
                  <a:pt x="4310613" y="2038486"/>
                </a:lnTo>
                <a:lnTo>
                  <a:pt x="0" y="2038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2538" r="-2538" t="0"/>
            </a:stretch>
          </a:blipFill>
          <a:ln>
            <a:noFill/>
          </a:ln>
        </p:spPr>
      </p:sp>
      <p:sp>
        <p:nvSpPr>
          <p:cNvPr id="136" name="Google Shape;136;p2"/>
          <p:cNvSpPr/>
          <p:nvPr/>
        </p:nvSpPr>
        <p:spPr>
          <a:xfrm>
            <a:off x="10266928" y="4598631"/>
            <a:ext cx="3862690" cy="3941520"/>
          </a:xfrm>
          <a:custGeom>
            <a:rect b="b" l="l" r="r" t="t"/>
            <a:pathLst>
              <a:path extrusionOk="0" h="3941520" w="3862690">
                <a:moveTo>
                  <a:pt x="0" y="0"/>
                </a:moveTo>
                <a:lnTo>
                  <a:pt x="3862689" y="0"/>
                </a:lnTo>
                <a:lnTo>
                  <a:pt x="3862689" y="3941520"/>
                </a:lnTo>
                <a:lnTo>
                  <a:pt x="0" y="3941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2"/>
          <p:cNvSpPr/>
          <p:nvPr/>
        </p:nvSpPr>
        <p:spPr>
          <a:xfrm rot="9192132">
            <a:off x="16337497" y="4622503"/>
            <a:ext cx="896821" cy="779419"/>
          </a:xfrm>
          <a:custGeom>
            <a:rect b="b" l="l" r="r" t="t"/>
            <a:pathLst>
              <a:path extrusionOk="0" h="779419" w="896821">
                <a:moveTo>
                  <a:pt x="0" y="0"/>
                </a:moveTo>
                <a:lnTo>
                  <a:pt x="896822" y="0"/>
                </a:lnTo>
                <a:lnTo>
                  <a:pt x="896822" y="779419"/>
                </a:lnTo>
                <a:lnTo>
                  <a:pt x="0" y="779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2"/>
          <p:cNvGrpSpPr/>
          <p:nvPr/>
        </p:nvGrpSpPr>
        <p:grpSpPr>
          <a:xfrm>
            <a:off x="10138977" y="7624432"/>
            <a:ext cx="5354923" cy="1633512"/>
            <a:chOff x="0" y="0"/>
            <a:chExt cx="1407684" cy="429412"/>
          </a:xfrm>
        </p:grpSpPr>
        <p:sp>
          <p:nvSpPr>
            <p:cNvPr id="139" name="Google Shape;139;p2"/>
            <p:cNvSpPr/>
            <p:nvPr/>
          </p:nvSpPr>
          <p:spPr>
            <a:xfrm>
              <a:off x="0" y="0"/>
              <a:ext cx="1407684" cy="429412"/>
            </a:xfrm>
            <a:custGeom>
              <a:rect b="b" l="l" r="r" t="t"/>
              <a:pathLst>
                <a:path extrusionOk="0" h="429412" w="1407684">
                  <a:moveTo>
                    <a:pt x="0" y="0"/>
                  </a:moveTo>
                  <a:lnTo>
                    <a:pt x="1407684" y="0"/>
                  </a:lnTo>
                  <a:lnTo>
                    <a:pt x="1407684" y="429412"/>
                  </a:lnTo>
                  <a:lnTo>
                    <a:pt x="0" y="429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0" name="Google Shape;140;p2"/>
            <p:cNvSpPr txBox="1"/>
            <p:nvPr/>
          </p:nvSpPr>
          <p:spPr>
            <a:xfrm>
              <a:off x="0" y="19050"/>
              <a:ext cx="1407684" cy="41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900" lIns="15900" spcFirstLastPara="1" rIns="15900" wrap="square" tIns="15900">
              <a:noAutofit/>
            </a:bodyPr>
            <a:lstStyle/>
            <a:p>
              <a:pPr indent="0" lvl="0" marL="0" marR="0" rtl="0" algn="ctr">
                <a:lnSpc>
                  <a:spcPct val="12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2"/>
          <p:cNvSpPr txBox="1"/>
          <p:nvPr/>
        </p:nvSpPr>
        <p:spPr>
          <a:xfrm>
            <a:off x="5299720" y="3242950"/>
            <a:ext cx="3207526" cy="959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61E60"/>
                </a:solidFill>
                <a:latin typeface="NTR"/>
                <a:ea typeface="NTR"/>
                <a:cs typeface="NTR"/>
                <a:sym typeface="NTR"/>
              </a:rPr>
              <a:t>XIII FERIA </a:t>
            </a:r>
            <a:endParaRPr/>
          </a:p>
          <a:p>
            <a:pPr indent="0" lvl="0" marL="0" marR="0" rtl="0" algn="l">
              <a:lnSpc>
                <a:spcPct val="92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5" u="none" cap="none" strike="noStrike">
                <a:solidFill>
                  <a:srgbClr val="061E60"/>
                </a:solidFill>
                <a:latin typeface="NTR"/>
                <a:ea typeface="NTR"/>
                <a:cs typeface="NTR"/>
                <a:sym typeface="NTR"/>
              </a:rPr>
              <a:t>ESTUDIANTIL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1158147" y="620634"/>
            <a:ext cx="1698596" cy="1758648"/>
          </a:xfrm>
          <a:custGeom>
            <a:rect b="b" l="l" r="r" t="t"/>
            <a:pathLst>
              <a:path extrusionOk="0" h="1758648" w="1698596">
                <a:moveTo>
                  <a:pt x="0" y="0"/>
                </a:moveTo>
                <a:lnTo>
                  <a:pt x="1698597" y="0"/>
                </a:lnTo>
                <a:lnTo>
                  <a:pt x="1698597" y="1758648"/>
                </a:lnTo>
                <a:lnTo>
                  <a:pt x="0" y="1758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2"/>
          <p:cNvSpPr/>
          <p:nvPr/>
        </p:nvSpPr>
        <p:spPr>
          <a:xfrm>
            <a:off x="3049567" y="501717"/>
            <a:ext cx="1371458" cy="1986250"/>
          </a:xfrm>
          <a:custGeom>
            <a:rect b="b" l="l" r="r" t="t"/>
            <a:pathLst>
              <a:path extrusionOk="0" h="1986250" w="1371458">
                <a:moveTo>
                  <a:pt x="0" y="0"/>
                </a:moveTo>
                <a:lnTo>
                  <a:pt x="1371458" y="0"/>
                </a:lnTo>
                <a:lnTo>
                  <a:pt x="1371458" y="1986250"/>
                </a:lnTo>
                <a:lnTo>
                  <a:pt x="0" y="1986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2"/>
          <p:cNvSpPr txBox="1"/>
          <p:nvPr/>
        </p:nvSpPr>
        <p:spPr>
          <a:xfrm>
            <a:off x="4614868" y="1767456"/>
            <a:ext cx="1884005" cy="772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9" u="none" cap="none" strike="noStrike">
                <a:solidFill>
                  <a:srgbClr val="081537"/>
                </a:solidFill>
                <a:latin typeface="Open Sans"/>
                <a:ea typeface="Open Sans"/>
                <a:cs typeface="Open Sans"/>
                <a:sym typeface="Open Sans"/>
              </a:rPr>
              <a:t>ESCUELA </a:t>
            </a:r>
            <a:endParaRPr/>
          </a:p>
          <a:p>
            <a:pPr indent="0" lvl="0" marL="0" marR="0" rtl="0" algn="l">
              <a:lnSpc>
                <a:spcPct val="107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9" u="none" cap="none" strike="noStrike">
                <a:solidFill>
                  <a:srgbClr val="081537"/>
                </a:solidFill>
                <a:latin typeface="Open Sans"/>
                <a:ea typeface="Open Sans"/>
                <a:cs typeface="Open Sans"/>
                <a:sym typeface="Open Sans"/>
              </a:rPr>
              <a:t>NACIONAL </a:t>
            </a:r>
            <a:endParaRPr/>
          </a:p>
          <a:p>
            <a:pPr indent="0" lvl="0" marL="0" marR="0" rtl="0" algn="l">
              <a:lnSpc>
                <a:spcPct val="107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9" u="none" cap="none" strike="noStrike">
                <a:solidFill>
                  <a:srgbClr val="081537"/>
                </a:solidFill>
                <a:latin typeface="Open Sans"/>
                <a:ea typeface="Open Sans"/>
                <a:cs typeface="Open Sans"/>
                <a:sym typeface="Open Sans"/>
              </a:rPr>
              <a:t>PREPARATORIA</a:t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4614868" y="620634"/>
            <a:ext cx="512434" cy="894660"/>
          </a:xfrm>
          <a:custGeom>
            <a:rect b="b" l="l" r="r" t="t"/>
            <a:pathLst>
              <a:path extrusionOk="0" h="894660" w="512434">
                <a:moveTo>
                  <a:pt x="0" y="0"/>
                </a:moveTo>
                <a:lnTo>
                  <a:pt x="512435" y="0"/>
                </a:lnTo>
                <a:lnTo>
                  <a:pt x="512435" y="894661"/>
                </a:lnTo>
                <a:lnTo>
                  <a:pt x="0" y="894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2"/>
          <p:cNvSpPr/>
          <p:nvPr/>
        </p:nvSpPr>
        <p:spPr>
          <a:xfrm>
            <a:off x="5880079" y="704489"/>
            <a:ext cx="437970" cy="737072"/>
          </a:xfrm>
          <a:custGeom>
            <a:rect b="b" l="l" r="r" t="t"/>
            <a:pathLst>
              <a:path extrusionOk="0" h="737072" w="437970">
                <a:moveTo>
                  <a:pt x="0" y="0"/>
                </a:moveTo>
                <a:lnTo>
                  <a:pt x="437970" y="0"/>
                </a:lnTo>
                <a:lnTo>
                  <a:pt x="437970" y="737072"/>
                </a:lnTo>
                <a:lnTo>
                  <a:pt x="0" y="73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2"/>
          <p:cNvSpPr/>
          <p:nvPr/>
        </p:nvSpPr>
        <p:spPr>
          <a:xfrm>
            <a:off x="5247417" y="763288"/>
            <a:ext cx="513304" cy="619473"/>
          </a:xfrm>
          <a:custGeom>
            <a:rect b="b" l="l" r="r" t="t"/>
            <a:pathLst>
              <a:path extrusionOk="0" h="619473" w="513304">
                <a:moveTo>
                  <a:pt x="0" y="0"/>
                </a:moveTo>
                <a:lnTo>
                  <a:pt x="513304" y="0"/>
                </a:lnTo>
                <a:lnTo>
                  <a:pt x="513304" y="619473"/>
                </a:lnTo>
                <a:lnTo>
                  <a:pt x="0" y="619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25470" l="-123894" r="-23894" t="-133670"/>
            </a:stretch>
          </a:blipFill>
          <a:ln>
            <a:noFill/>
          </a:ln>
        </p:spPr>
      </p:sp>
      <p:sp>
        <p:nvSpPr>
          <p:cNvPr id="148" name="Google Shape;148;p2"/>
          <p:cNvSpPr/>
          <p:nvPr/>
        </p:nvSpPr>
        <p:spPr>
          <a:xfrm>
            <a:off x="6437406" y="782124"/>
            <a:ext cx="677314" cy="600637"/>
          </a:xfrm>
          <a:custGeom>
            <a:rect b="b" l="l" r="r" t="t"/>
            <a:pathLst>
              <a:path extrusionOk="0" h="600637" w="677314">
                <a:moveTo>
                  <a:pt x="0" y="0"/>
                </a:moveTo>
                <a:lnTo>
                  <a:pt x="677315" y="0"/>
                </a:lnTo>
                <a:lnTo>
                  <a:pt x="677315" y="600637"/>
                </a:lnTo>
                <a:lnTo>
                  <a:pt x="0" y="600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2"/>
          <p:cNvSpPr/>
          <p:nvPr/>
        </p:nvSpPr>
        <p:spPr>
          <a:xfrm>
            <a:off x="7234078" y="785625"/>
            <a:ext cx="521031" cy="597137"/>
          </a:xfrm>
          <a:custGeom>
            <a:rect b="b" l="l" r="r" t="t"/>
            <a:pathLst>
              <a:path extrusionOk="0" h="597137" w="521031">
                <a:moveTo>
                  <a:pt x="0" y="0"/>
                </a:moveTo>
                <a:lnTo>
                  <a:pt x="521031" y="0"/>
                </a:lnTo>
                <a:lnTo>
                  <a:pt x="521031" y="597136"/>
                </a:lnTo>
                <a:lnTo>
                  <a:pt x="0" y="597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2"/>
          <p:cNvSpPr/>
          <p:nvPr/>
        </p:nvSpPr>
        <p:spPr>
          <a:xfrm>
            <a:off x="7874467" y="763288"/>
            <a:ext cx="474426" cy="619473"/>
          </a:xfrm>
          <a:custGeom>
            <a:rect b="b" l="l" r="r" t="t"/>
            <a:pathLst>
              <a:path extrusionOk="0" h="619473" w="474426">
                <a:moveTo>
                  <a:pt x="0" y="0"/>
                </a:moveTo>
                <a:lnTo>
                  <a:pt x="474425" y="0"/>
                </a:lnTo>
                <a:lnTo>
                  <a:pt x="474425" y="619473"/>
                </a:lnTo>
                <a:lnTo>
                  <a:pt x="0" y="619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2"/>
          <p:cNvSpPr/>
          <p:nvPr/>
        </p:nvSpPr>
        <p:spPr>
          <a:xfrm>
            <a:off x="8474912" y="748415"/>
            <a:ext cx="597887" cy="649220"/>
          </a:xfrm>
          <a:custGeom>
            <a:rect b="b" l="l" r="r" t="t"/>
            <a:pathLst>
              <a:path extrusionOk="0" h="649220" w="597887">
                <a:moveTo>
                  <a:pt x="0" y="0"/>
                </a:moveTo>
                <a:lnTo>
                  <a:pt x="597886" y="0"/>
                </a:lnTo>
                <a:lnTo>
                  <a:pt x="597886" y="649220"/>
                </a:lnTo>
                <a:lnTo>
                  <a:pt x="0" y="649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2"/>
          <p:cNvSpPr/>
          <p:nvPr/>
        </p:nvSpPr>
        <p:spPr>
          <a:xfrm>
            <a:off x="9199464" y="747941"/>
            <a:ext cx="662662" cy="669003"/>
          </a:xfrm>
          <a:custGeom>
            <a:rect b="b" l="l" r="r" t="t"/>
            <a:pathLst>
              <a:path extrusionOk="0" h="669003" w="662662">
                <a:moveTo>
                  <a:pt x="0" y="0"/>
                </a:moveTo>
                <a:lnTo>
                  <a:pt x="662662" y="0"/>
                </a:lnTo>
                <a:lnTo>
                  <a:pt x="662662" y="669004"/>
                </a:lnTo>
                <a:lnTo>
                  <a:pt x="0" y="669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2"/>
          <p:cNvSpPr/>
          <p:nvPr/>
        </p:nvSpPr>
        <p:spPr>
          <a:xfrm>
            <a:off x="9981483" y="871831"/>
            <a:ext cx="975962" cy="424724"/>
          </a:xfrm>
          <a:custGeom>
            <a:rect b="b" l="l" r="r" t="t"/>
            <a:pathLst>
              <a:path extrusionOk="0" h="424724" w="975962">
                <a:moveTo>
                  <a:pt x="0" y="0"/>
                </a:moveTo>
                <a:lnTo>
                  <a:pt x="975962" y="0"/>
                </a:lnTo>
                <a:lnTo>
                  <a:pt x="975962" y="424724"/>
                </a:lnTo>
                <a:lnTo>
                  <a:pt x="0" y="424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2"/>
          <p:cNvSpPr/>
          <p:nvPr/>
        </p:nvSpPr>
        <p:spPr>
          <a:xfrm>
            <a:off x="11076803" y="785625"/>
            <a:ext cx="773649" cy="597137"/>
          </a:xfrm>
          <a:custGeom>
            <a:rect b="b" l="l" r="r" t="t"/>
            <a:pathLst>
              <a:path extrusionOk="0" h="597137" w="773649">
                <a:moveTo>
                  <a:pt x="0" y="0"/>
                </a:moveTo>
                <a:lnTo>
                  <a:pt x="773649" y="0"/>
                </a:lnTo>
                <a:lnTo>
                  <a:pt x="773649" y="597136"/>
                </a:lnTo>
                <a:lnTo>
                  <a:pt x="0" y="597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2"/>
          <p:cNvGrpSpPr/>
          <p:nvPr/>
        </p:nvGrpSpPr>
        <p:grpSpPr>
          <a:xfrm>
            <a:off x="7560000" y="7932352"/>
            <a:ext cx="13589805" cy="13437452"/>
            <a:chOff x="0" y="0"/>
            <a:chExt cx="1704598" cy="1685488"/>
          </a:xfrm>
        </p:grpSpPr>
        <p:sp>
          <p:nvSpPr>
            <p:cNvPr id="156" name="Google Shape;156;p2"/>
            <p:cNvSpPr/>
            <p:nvPr/>
          </p:nvSpPr>
          <p:spPr>
            <a:xfrm>
              <a:off x="0" y="0"/>
              <a:ext cx="1704598" cy="1685488"/>
            </a:xfrm>
            <a:custGeom>
              <a:rect b="b" l="l" r="r" t="t"/>
              <a:pathLst>
                <a:path extrusionOk="0" h="1685488" w="1704598">
                  <a:moveTo>
                    <a:pt x="60387" y="0"/>
                  </a:moveTo>
                  <a:lnTo>
                    <a:pt x="1644211" y="0"/>
                  </a:lnTo>
                  <a:cubicBezTo>
                    <a:pt x="1660227" y="0"/>
                    <a:pt x="1675586" y="6362"/>
                    <a:pt x="1686911" y="17687"/>
                  </a:cubicBezTo>
                  <a:cubicBezTo>
                    <a:pt x="1698235" y="29012"/>
                    <a:pt x="1704598" y="44371"/>
                    <a:pt x="1704598" y="60387"/>
                  </a:cubicBezTo>
                  <a:lnTo>
                    <a:pt x="1704598" y="1625101"/>
                  </a:lnTo>
                  <a:cubicBezTo>
                    <a:pt x="1704598" y="1658452"/>
                    <a:pt x="1677562" y="1685488"/>
                    <a:pt x="1644211" y="1685488"/>
                  </a:cubicBezTo>
                  <a:lnTo>
                    <a:pt x="60387" y="1685488"/>
                  </a:lnTo>
                  <a:cubicBezTo>
                    <a:pt x="27036" y="1685488"/>
                    <a:pt x="0" y="1658452"/>
                    <a:pt x="0" y="1625101"/>
                  </a:cubicBezTo>
                  <a:lnTo>
                    <a:pt x="0" y="60387"/>
                  </a:lnTo>
                  <a:cubicBezTo>
                    <a:pt x="0" y="27036"/>
                    <a:pt x="27036" y="0"/>
                    <a:pt x="60387" y="0"/>
                  </a:cubicBezTo>
                  <a:close/>
                </a:path>
              </a:pathLst>
            </a:custGeom>
            <a:solidFill>
              <a:srgbClr val="D37B24">
                <a:alpha val="4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0" y="123825"/>
              <a:ext cx="1704598" cy="15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"/>
          <p:cNvGrpSpPr/>
          <p:nvPr/>
        </p:nvGrpSpPr>
        <p:grpSpPr>
          <a:xfrm>
            <a:off x="602595" y="17073577"/>
            <a:ext cx="11406079" cy="11507648"/>
            <a:chOff x="0" y="0"/>
            <a:chExt cx="1430688" cy="1443428"/>
          </a:xfrm>
        </p:grpSpPr>
        <p:sp>
          <p:nvSpPr>
            <p:cNvPr id="159" name="Google Shape;159;p2"/>
            <p:cNvSpPr/>
            <p:nvPr/>
          </p:nvSpPr>
          <p:spPr>
            <a:xfrm>
              <a:off x="0" y="0"/>
              <a:ext cx="1430688" cy="1443428"/>
            </a:xfrm>
            <a:custGeom>
              <a:rect b="b" l="l" r="r" t="t"/>
              <a:pathLst>
                <a:path extrusionOk="0" h="1443428" w="1430688">
                  <a:moveTo>
                    <a:pt x="71948" y="0"/>
                  </a:moveTo>
                  <a:lnTo>
                    <a:pt x="1358741" y="0"/>
                  </a:lnTo>
                  <a:cubicBezTo>
                    <a:pt x="1377822" y="0"/>
                    <a:pt x="1396123" y="7580"/>
                    <a:pt x="1409615" y="21073"/>
                  </a:cubicBezTo>
                  <a:cubicBezTo>
                    <a:pt x="1423108" y="34566"/>
                    <a:pt x="1430688" y="52866"/>
                    <a:pt x="1430688" y="71948"/>
                  </a:cubicBezTo>
                  <a:lnTo>
                    <a:pt x="1430688" y="1371481"/>
                  </a:lnTo>
                  <a:cubicBezTo>
                    <a:pt x="1430688" y="1390562"/>
                    <a:pt x="1423108" y="1408863"/>
                    <a:pt x="1409615" y="1422355"/>
                  </a:cubicBezTo>
                  <a:cubicBezTo>
                    <a:pt x="1396123" y="1435848"/>
                    <a:pt x="1377822" y="1443428"/>
                    <a:pt x="1358741" y="1443428"/>
                  </a:cubicBezTo>
                  <a:lnTo>
                    <a:pt x="71948" y="1443428"/>
                  </a:lnTo>
                  <a:cubicBezTo>
                    <a:pt x="52866" y="1443428"/>
                    <a:pt x="34566" y="1435848"/>
                    <a:pt x="21073" y="1422355"/>
                  </a:cubicBezTo>
                  <a:cubicBezTo>
                    <a:pt x="7580" y="1408863"/>
                    <a:pt x="0" y="1390562"/>
                    <a:pt x="0" y="1371481"/>
                  </a:cubicBezTo>
                  <a:lnTo>
                    <a:pt x="0" y="71948"/>
                  </a:lnTo>
                  <a:cubicBezTo>
                    <a:pt x="0" y="52866"/>
                    <a:pt x="7580" y="34566"/>
                    <a:pt x="21073" y="21073"/>
                  </a:cubicBezTo>
                  <a:cubicBezTo>
                    <a:pt x="34566" y="7580"/>
                    <a:pt x="52866" y="0"/>
                    <a:pt x="71948" y="0"/>
                  </a:cubicBezTo>
                  <a:close/>
                </a:path>
              </a:pathLst>
            </a:custGeom>
            <a:solidFill>
              <a:srgbClr val="EEC474">
                <a:alpha val="4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0" y="123825"/>
              <a:ext cx="1430688" cy="13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12552106" y="22183050"/>
            <a:ext cx="8049268" cy="7752244"/>
            <a:chOff x="0" y="0"/>
            <a:chExt cx="1009637" cy="972380"/>
          </a:xfrm>
        </p:grpSpPr>
        <p:sp>
          <p:nvSpPr>
            <p:cNvPr id="162" name="Google Shape;162;p2"/>
            <p:cNvSpPr/>
            <p:nvPr/>
          </p:nvSpPr>
          <p:spPr>
            <a:xfrm>
              <a:off x="0" y="0"/>
              <a:ext cx="1009637" cy="972380"/>
            </a:xfrm>
            <a:custGeom>
              <a:rect b="b" l="l" r="r" t="t"/>
              <a:pathLst>
                <a:path extrusionOk="0" h="972380" w="1009637">
                  <a:moveTo>
                    <a:pt x="101953" y="0"/>
                  </a:moveTo>
                  <a:lnTo>
                    <a:pt x="907684" y="0"/>
                  </a:lnTo>
                  <a:cubicBezTo>
                    <a:pt x="963991" y="0"/>
                    <a:pt x="1009637" y="45646"/>
                    <a:pt x="1009637" y="101953"/>
                  </a:cubicBezTo>
                  <a:lnTo>
                    <a:pt x="1009637" y="870428"/>
                  </a:lnTo>
                  <a:cubicBezTo>
                    <a:pt x="1009637" y="897467"/>
                    <a:pt x="998895" y="923399"/>
                    <a:pt x="979775" y="942519"/>
                  </a:cubicBezTo>
                  <a:cubicBezTo>
                    <a:pt x="960656" y="961639"/>
                    <a:pt x="934723" y="972380"/>
                    <a:pt x="907684" y="972380"/>
                  </a:cubicBezTo>
                  <a:lnTo>
                    <a:pt x="101953" y="972380"/>
                  </a:lnTo>
                  <a:cubicBezTo>
                    <a:pt x="74913" y="972380"/>
                    <a:pt x="48981" y="961639"/>
                    <a:pt x="29861" y="942519"/>
                  </a:cubicBezTo>
                  <a:cubicBezTo>
                    <a:pt x="10741" y="923399"/>
                    <a:pt x="0" y="897467"/>
                    <a:pt x="0" y="870428"/>
                  </a:cubicBezTo>
                  <a:lnTo>
                    <a:pt x="0" y="101953"/>
                  </a:lnTo>
                  <a:cubicBezTo>
                    <a:pt x="0" y="74913"/>
                    <a:pt x="10741" y="48981"/>
                    <a:pt x="29861" y="29861"/>
                  </a:cubicBezTo>
                  <a:cubicBezTo>
                    <a:pt x="48981" y="10741"/>
                    <a:pt x="74913" y="0"/>
                    <a:pt x="101953" y="0"/>
                  </a:cubicBezTo>
                  <a:close/>
                </a:path>
              </a:pathLst>
            </a:custGeom>
            <a:solidFill>
              <a:srgbClr val="061E60">
                <a:alpha val="4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0" y="123825"/>
              <a:ext cx="1009637" cy="84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/>
          <p:nvPr/>
        </p:nvSpPr>
        <p:spPr>
          <a:xfrm rot="-1553044">
            <a:off x="8598975" y="1522514"/>
            <a:ext cx="3842916" cy="3429803"/>
          </a:xfrm>
          <a:custGeom>
            <a:rect b="b" l="l" r="r" t="t"/>
            <a:pathLst>
              <a:path extrusionOk="0" h="3429803" w="3842916">
                <a:moveTo>
                  <a:pt x="0" y="0"/>
                </a:moveTo>
                <a:lnTo>
                  <a:pt x="3842916" y="0"/>
                </a:lnTo>
                <a:lnTo>
                  <a:pt x="3842916" y="3429803"/>
                </a:lnTo>
                <a:lnTo>
                  <a:pt x="0" y="3429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"/>
          <p:cNvSpPr/>
          <p:nvPr/>
        </p:nvSpPr>
        <p:spPr>
          <a:xfrm>
            <a:off x="0" y="-1265331"/>
            <a:ext cx="21600000" cy="5778000"/>
          </a:xfrm>
          <a:custGeom>
            <a:rect b="b" l="l" r="r" t="t"/>
            <a:pathLst>
              <a:path extrusionOk="0" h="5778000" w="21600000">
                <a:moveTo>
                  <a:pt x="0" y="0"/>
                </a:moveTo>
                <a:lnTo>
                  <a:pt x="21600000" y="0"/>
                </a:lnTo>
                <a:lnTo>
                  <a:pt x="21600000" y="5778000"/>
                </a:lnTo>
                <a:lnTo>
                  <a:pt x="0" y="577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"/>
          <p:cNvSpPr/>
          <p:nvPr/>
        </p:nvSpPr>
        <p:spPr>
          <a:xfrm rot="5962494">
            <a:off x="15890014" y="1805932"/>
            <a:ext cx="388757" cy="337865"/>
          </a:xfrm>
          <a:custGeom>
            <a:rect b="b" l="l" r="r" t="t"/>
            <a:pathLst>
              <a:path extrusionOk="0" h="337865" w="388757">
                <a:moveTo>
                  <a:pt x="0" y="0"/>
                </a:moveTo>
                <a:lnTo>
                  <a:pt x="388757" y="0"/>
                </a:lnTo>
                <a:lnTo>
                  <a:pt x="388757" y="337866"/>
                </a:lnTo>
                <a:lnTo>
                  <a:pt x="0" y="33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"/>
          <p:cNvSpPr/>
          <p:nvPr/>
        </p:nvSpPr>
        <p:spPr>
          <a:xfrm rot="6247207">
            <a:off x="11899700" y="1973088"/>
            <a:ext cx="469247" cy="407818"/>
          </a:xfrm>
          <a:custGeom>
            <a:rect b="b" l="l" r="r" t="t"/>
            <a:pathLst>
              <a:path extrusionOk="0" h="407818" w="469247">
                <a:moveTo>
                  <a:pt x="0" y="0"/>
                </a:moveTo>
                <a:lnTo>
                  <a:pt x="469247" y="0"/>
                </a:lnTo>
                <a:lnTo>
                  <a:pt x="469247" y="407818"/>
                </a:lnTo>
                <a:lnTo>
                  <a:pt x="0" y="407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1"/>
          <p:cNvGrpSpPr/>
          <p:nvPr/>
        </p:nvGrpSpPr>
        <p:grpSpPr>
          <a:xfrm>
            <a:off x="14223838" y="3542008"/>
            <a:ext cx="2266433" cy="2266433"/>
            <a:chOff x="0" y="0"/>
            <a:chExt cx="812800" cy="812800"/>
          </a:xfrm>
        </p:grpSpPr>
        <p:sp>
          <p:nvSpPr>
            <p:cNvPr id="173" name="Google Shape;173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75" lIns="9375" spcFirstLastPara="1" rIns="9375" wrap="square" tIns="9375">
              <a:noAutofit/>
            </a:bodyPr>
            <a:lstStyle/>
            <a:p>
              <a:pPr indent="0" lvl="0" marL="0" marR="0" rtl="0" algn="ctr">
                <a:lnSpc>
                  <a:spcPct val="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"/>
          <p:cNvSpPr/>
          <p:nvPr/>
        </p:nvSpPr>
        <p:spPr>
          <a:xfrm rot="-430095">
            <a:off x="9760332" y="1902941"/>
            <a:ext cx="989862" cy="860280"/>
          </a:xfrm>
          <a:custGeom>
            <a:rect b="b" l="l" r="r" t="t"/>
            <a:pathLst>
              <a:path extrusionOk="0" h="860280" w="989862">
                <a:moveTo>
                  <a:pt x="0" y="0"/>
                </a:moveTo>
                <a:lnTo>
                  <a:pt x="989862" y="0"/>
                </a:lnTo>
                <a:lnTo>
                  <a:pt x="989862" y="860280"/>
                </a:lnTo>
                <a:lnTo>
                  <a:pt x="0" y="860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6" name="Google Shape;176;p1"/>
          <p:cNvGrpSpPr/>
          <p:nvPr/>
        </p:nvGrpSpPr>
        <p:grpSpPr>
          <a:xfrm>
            <a:off x="12516633" y="783565"/>
            <a:ext cx="4047917" cy="4047917"/>
            <a:chOff x="0" y="0"/>
            <a:chExt cx="812800" cy="812800"/>
          </a:xfrm>
        </p:grpSpPr>
        <p:sp>
          <p:nvSpPr>
            <p:cNvPr id="177" name="Google Shape;17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75" lIns="9375" spcFirstLastPara="1" rIns="9375" wrap="square" tIns="9375">
              <a:noAutofit/>
            </a:bodyPr>
            <a:lstStyle/>
            <a:p>
              <a:pPr indent="0" lvl="0" marL="0" marR="0" rtl="0" algn="ctr">
                <a:lnSpc>
                  <a:spcPct val="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/>
          <p:nvPr/>
        </p:nvSpPr>
        <p:spPr>
          <a:xfrm>
            <a:off x="12641411" y="876879"/>
            <a:ext cx="3798361" cy="3798346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1"/>
          <p:cNvGrpSpPr/>
          <p:nvPr/>
        </p:nvGrpSpPr>
        <p:grpSpPr>
          <a:xfrm>
            <a:off x="11334345" y="2074198"/>
            <a:ext cx="2329281" cy="2329281"/>
            <a:chOff x="0" y="0"/>
            <a:chExt cx="812800" cy="812800"/>
          </a:xfrm>
        </p:grpSpPr>
        <p:sp>
          <p:nvSpPr>
            <p:cNvPr id="181" name="Google Shape;181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F5B53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75" lIns="9375" spcFirstLastPara="1" rIns="9375" wrap="square" tIns="9375">
              <a:noAutofit/>
            </a:bodyPr>
            <a:lstStyle/>
            <a:p>
              <a:pPr indent="0" lvl="0" marL="0" marR="0" rtl="0" algn="ctr">
                <a:lnSpc>
                  <a:spcPct val="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"/>
          <p:cNvSpPr/>
          <p:nvPr/>
        </p:nvSpPr>
        <p:spPr>
          <a:xfrm>
            <a:off x="11430910" y="2175489"/>
            <a:ext cx="2126706" cy="212669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"/>
          <p:cNvSpPr/>
          <p:nvPr/>
        </p:nvSpPr>
        <p:spPr>
          <a:xfrm>
            <a:off x="14370277" y="3688451"/>
            <a:ext cx="1973556" cy="197354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16746" r="-167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"/>
          <p:cNvSpPr/>
          <p:nvPr/>
        </p:nvSpPr>
        <p:spPr>
          <a:xfrm>
            <a:off x="5141639" y="501019"/>
            <a:ext cx="1104026" cy="1585504"/>
          </a:xfrm>
          <a:custGeom>
            <a:rect b="b" l="l" r="r" t="t"/>
            <a:pathLst>
              <a:path extrusionOk="0" h="1585504" w="1104026">
                <a:moveTo>
                  <a:pt x="0" y="0"/>
                </a:moveTo>
                <a:lnTo>
                  <a:pt x="1104026" y="0"/>
                </a:lnTo>
                <a:lnTo>
                  <a:pt x="1104026" y="1585504"/>
                </a:lnTo>
                <a:lnTo>
                  <a:pt x="0" y="1585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"/>
          <p:cNvSpPr/>
          <p:nvPr/>
        </p:nvSpPr>
        <p:spPr>
          <a:xfrm>
            <a:off x="2089822" y="373743"/>
            <a:ext cx="3051817" cy="2080533"/>
          </a:xfrm>
          <a:custGeom>
            <a:rect b="b" l="l" r="r" t="t"/>
            <a:pathLst>
              <a:path extrusionOk="0" h="2080533" w="3051817">
                <a:moveTo>
                  <a:pt x="0" y="0"/>
                </a:moveTo>
                <a:lnTo>
                  <a:pt x="3051817" y="0"/>
                </a:lnTo>
                <a:lnTo>
                  <a:pt x="3051817" y="2080533"/>
                </a:lnTo>
                <a:lnTo>
                  <a:pt x="0" y="2080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"/>
          <p:cNvSpPr/>
          <p:nvPr/>
        </p:nvSpPr>
        <p:spPr>
          <a:xfrm rot="1070270">
            <a:off x="9547721" y="2364941"/>
            <a:ext cx="325610" cy="282985"/>
          </a:xfrm>
          <a:custGeom>
            <a:rect b="b" l="l" r="r" t="t"/>
            <a:pathLst>
              <a:path extrusionOk="0" h="282985" w="325610">
                <a:moveTo>
                  <a:pt x="0" y="0"/>
                </a:moveTo>
                <a:lnTo>
                  <a:pt x="325610" y="0"/>
                </a:lnTo>
                <a:lnTo>
                  <a:pt x="325610" y="282985"/>
                </a:lnTo>
                <a:lnTo>
                  <a:pt x="0" y="282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"/>
          <p:cNvSpPr/>
          <p:nvPr/>
        </p:nvSpPr>
        <p:spPr>
          <a:xfrm>
            <a:off x="10051667" y="3358805"/>
            <a:ext cx="4311564" cy="4399555"/>
          </a:xfrm>
          <a:custGeom>
            <a:rect b="b" l="l" r="r" t="t"/>
            <a:pathLst>
              <a:path extrusionOk="0" h="4399555" w="4311564">
                <a:moveTo>
                  <a:pt x="0" y="0"/>
                </a:moveTo>
                <a:lnTo>
                  <a:pt x="4311563" y="0"/>
                </a:lnTo>
                <a:lnTo>
                  <a:pt x="4311563" y="4399554"/>
                </a:lnTo>
                <a:lnTo>
                  <a:pt x="0" y="4399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"/>
          <p:cNvSpPr/>
          <p:nvPr/>
        </p:nvSpPr>
        <p:spPr>
          <a:xfrm rot="9566777">
            <a:off x="16324584" y="3814109"/>
            <a:ext cx="479932" cy="417105"/>
          </a:xfrm>
          <a:custGeom>
            <a:rect b="b" l="l" r="r" t="t"/>
            <a:pathLst>
              <a:path extrusionOk="0" h="417105" w="479932">
                <a:moveTo>
                  <a:pt x="0" y="0"/>
                </a:moveTo>
                <a:lnTo>
                  <a:pt x="479932" y="0"/>
                </a:lnTo>
                <a:lnTo>
                  <a:pt x="479932" y="417105"/>
                </a:lnTo>
                <a:lnTo>
                  <a:pt x="0" y="417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0" name="Google Shape;190;p1"/>
          <p:cNvGrpSpPr/>
          <p:nvPr/>
        </p:nvGrpSpPr>
        <p:grpSpPr>
          <a:xfrm>
            <a:off x="5201636" y="22364060"/>
            <a:ext cx="15276641" cy="10035940"/>
            <a:chOff x="0" y="0"/>
            <a:chExt cx="2605399" cy="1711609"/>
          </a:xfrm>
        </p:grpSpPr>
        <p:sp>
          <p:nvSpPr>
            <p:cNvPr id="191" name="Google Shape;191;p1"/>
            <p:cNvSpPr/>
            <p:nvPr/>
          </p:nvSpPr>
          <p:spPr>
            <a:xfrm>
              <a:off x="0" y="0"/>
              <a:ext cx="2605399" cy="1711609"/>
            </a:xfrm>
            <a:custGeom>
              <a:rect b="b" l="l" r="r" t="t"/>
              <a:pathLst>
                <a:path extrusionOk="0" h="1711609" w="2605399">
                  <a:moveTo>
                    <a:pt x="0" y="0"/>
                  </a:moveTo>
                  <a:lnTo>
                    <a:pt x="2605399" y="0"/>
                  </a:lnTo>
                  <a:lnTo>
                    <a:pt x="2605399" y="1711609"/>
                  </a:lnTo>
                  <a:lnTo>
                    <a:pt x="0" y="1711609"/>
                  </a:lnTo>
                  <a:close/>
                </a:path>
              </a:pathLst>
            </a:custGeom>
            <a:solidFill>
              <a:srgbClr val="081537">
                <a:alpha val="35294"/>
              </a:srgbClr>
            </a:solidFill>
            <a:ln cap="sq" cmpd="sng" w="38100">
              <a:solidFill>
                <a:srgbClr val="061E60">
                  <a:alpha val="3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1"/>
            <p:cNvSpPr txBox="1"/>
            <p:nvPr/>
          </p:nvSpPr>
          <p:spPr>
            <a:xfrm>
              <a:off x="0" y="123825"/>
              <a:ext cx="2605399" cy="1587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"/>
          <p:cNvGrpSpPr/>
          <p:nvPr/>
        </p:nvGrpSpPr>
        <p:grpSpPr>
          <a:xfrm>
            <a:off x="5201636" y="4332042"/>
            <a:ext cx="3440244" cy="2789373"/>
            <a:chOff x="0" y="-95250"/>
            <a:chExt cx="4586993" cy="3719165"/>
          </a:xfrm>
        </p:grpSpPr>
        <p:sp>
          <p:nvSpPr>
            <p:cNvPr id="194" name="Google Shape;194;p1"/>
            <p:cNvSpPr/>
            <p:nvPr/>
          </p:nvSpPr>
          <p:spPr>
            <a:xfrm rot="5400000">
              <a:off x="100357" y="228858"/>
              <a:ext cx="1019762" cy="1003075"/>
            </a:xfrm>
            <a:custGeom>
              <a:rect b="b" l="l" r="r" t="t"/>
              <a:pathLst>
                <a:path extrusionOk="0" h="1003075" w="1019762">
                  <a:moveTo>
                    <a:pt x="0" y="0"/>
                  </a:moveTo>
                  <a:lnTo>
                    <a:pt x="1019762" y="0"/>
                  </a:lnTo>
                  <a:lnTo>
                    <a:pt x="1019762" y="1003075"/>
                  </a:lnTo>
                  <a:lnTo>
                    <a:pt x="0" y="10030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1"/>
            <p:cNvSpPr txBox="1"/>
            <p:nvPr/>
          </p:nvSpPr>
          <p:spPr>
            <a:xfrm>
              <a:off x="1188127" y="-95250"/>
              <a:ext cx="3398866" cy="981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378" u="none" cap="none" strike="noStrike">
                  <a:solidFill>
                    <a:srgbClr val="CE7A28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PROGRAMA</a:t>
              </a:r>
              <a:endParaRPr/>
            </a:p>
          </p:txBody>
        </p:sp>
        <p:sp>
          <p:nvSpPr>
            <p:cNvPr id="196" name="Google Shape;196;p1"/>
            <p:cNvSpPr txBox="1"/>
            <p:nvPr/>
          </p:nvSpPr>
          <p:spPr>
            <a:xfrm>
              <a:off x="1188127" y="606116"/>
              <a:ext cx="2913940" cy="70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64" u="none" cap="none" strike="noStrike">
                  <a:solidFill>
                    <a:srgbClr val="1B136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INSTITUCIONAL</a:t>
              </a:r>
              <a:endParaRPr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0" y="1236339"/>
              <a:ext cx="4342463" cy="1954292"/>
            </a:xfrm>
            <a:custGeom>
              <a:rect b="b" l="l" r="r" t="t"/>
              <a:pathLst>
                <a:path extrusionOk="0" h="1954292" w="4342463">
                  <a:moveTo>
                    <a:pt x="0" y="0"/>
                  </a:moveTo>
                  <a:lnTo>
                    <a:pt x="4342463" y="0"/>
                  </a:lnTo>
                  <a:lnTo>
                    <a:pt x="4342463" y="1954292"/>
                  </a:lnTo>
                  <a:lnTo>
                    <a:pt x="0" y="1954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1"/>
            <p:cNvSpPr txBox="1"/>
            <p:nvPr/>
          </p:nvSpPr>
          <p:spPr>
            <a:xfrm>
              <a:off x="290423" y="3161079"/>
              <a:ext cx="4114335" cy="462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Ciclo escolar 2025-2026</a:t>
              </a:r>
              <a:endParaRPr/>
            </a:p>
          </p:txBody>
        </p:sp>
      </p:grpSp>
      <p:sp>
        <p:nvSpPr>
          <p:cNvPr id="199" name="Google Shape;199;p1"/>
          <p:cNvSpPr txBox="1"/>
          <p:nvPr/>
        </p:nvSpPr>
        <p:spPr>
          <a:xfrm>
            <a:off x="5201636" y="2488766"/>
            <a:ext cx="3580265" cy="1063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2" u="none" cap="none" strike="noStrike">
                <a:solidFill>
                  <a:srgbClr val="E6B75C"/>
                </a:solidFill>
                <a:latin typeface="NTR"/>
                <a:ea typeface="NTR"/>
                <a:cs typeface="NTR"/>
                <a:sym typeface="NTR"/>
              </a:rPr>
              <a:t>XIII FERIA </a:t>
            </a:r>
            <a:endParaRPr/>
          </a:p>
          <a:p>
            <a:pPr indent="0" lvl="0" marL="0" marR="0" rtl="0" algn="l">
              <a:lnSpc>
                <a:spcPct val="9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rgbClr val="E6B75C"/>
                </a:solidFill>
                <a:latin typeface="NTR"/>
                <a:ea typeface="NTR"/>
                <a:cs typeface="NTR"/>
                <a:sym typeface="NTR"/>
              </a:rPr>
              <a:t>ESTUDIANTIL</a:t>
            </a:r>
            <a:endParaRPr/>
          </a:p>
        </p:txBody>
      </p:sp>
      <p:sp>
        <p:nvSpPr>
          <p:cNvPr id="200" name="Google Shape;200;p1"/>
          <p:cNvSpPr txBox="1"/>
          <p:nvPr/>
        </p:nvSpPr>
        <p:spPr>
          <a:xfrm>
            <a:off x="6456029" y="1274309"/>
            <a:ext cx="1828037" cy="812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ESCUELA </a:t>
            </a:r>
            <a:endParaRPr/>
          </a:p>
          <a:p>
            <a:pPr indent="0" lvl="0" marL="0" marR="0" rtl="0" algn="l">
              <a:lnSpc>
                <a:spcPct val="106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NACIONAL </a:t>
            </a:r>
            <a:endParaRPr/>
          </a:p>
          <a:p>
            <a:pPr indent="0" lvl="0" marL="0" marR="0" rtl="0" algn="l">
              <a:lnSpc>
                <a:spcPct val="106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PREPARATORIA</a:t>
            </a:r>
            <a:endParaRPr/>
          </a:p>
        </p:txBody>
      </p:sp>
      <p:grpSp>
        <p:nvGrpSpPr>
          <p:cNvPr id="201" name="Google Shape;201;p1"/>
          <p:cNvGrpSpPr/>
          <p:nvPr/>
        </p:nvGrpSpPr>
        <p:grpSpPr>
          <a:xfrm>
            <a:off x="5201636" y="17270278"/>
            <a:ext cx="15276641" cy="5093782"/>
            <a:chOff x="0" y="0"/>
            <a:chExt cx="2605399" cy="868734"/>
          </a:xfrm>
        </p:grpSpPr>
        <p:sp>
          <p:nvSpPr>
            <p:cNvPr id="202" name="Google Shape;202;p1"/>
            <p:cNvSpPr/>
            <p:nvPr/>
          </p:nvSpPr>
          <p:spPr>
            <a:xfrm>
              <a:off x="0" y="0"/>
              <a:ext cx="2605399" cy="868734"/>
            </a:xfrm>
            <a:custGeom>
              <a:rect b="b" l="l" r="r" t="t"/>
              <a:pathLst>
                <a:path extrusionOk="0" h="868734" w="2605399">
                  <a:moveTo>
                    <a:pt x="0" y="0"/>
                  </a:moveTo>
                  <a:lnTo>
                    <a:pt x="2605399" y="0"/>
                  </a:lnTo>
                  <a:lnTo>
                    <a:pt x="2605399" y="868734"/>
                  </a:lnTo>
                  <a:lnTo>
                    <a:pt x="0" y="868734"/>
                  </a:lnTo>
                  <a:close/>
                </a:path>
              </a:pathLst>
            </a:custGeom>
            <a:solidFill>
              <a:srgbClr val="D37B24"/>
            </a:solidFill>
            <a:ln>
              <a:noFill/>
            </a:ln>
          </p:spPr>
        </p:sp>
        <p:sp>
          <p:nvSpPr>
            <p:cNvPr id="203" name="Google Shape;203;p1"/>
            <p:cNvSpPr txBox="1"/>
            <p:nvPr/>
          </p:nvSpPr>
          <p:spPr>
            <a:xfrm>
              <a:off x="0" y="123825"/>
              <a:ext cx="2605399" cy="744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"/>
          <p:cNvGrpSpPr/>
          <p:nvPr/>
        </p:nvGrpSpPr>
        <p:grpSpPr>
          <a:xfrm>
            <a:off x="5201636" y="13623383"/>
            <a:ext cx="15276641" cy="3724206"/>
            <a:chOff x="0" y="0"/>
            <a:chExt cx="2605399" cy="635156"/>
          </a:xfrm>
        </p:grpSpPr>
        <p:sp>
          <p:nvSpPr>
            <p:cNvPr id="205" name="Google Shape;205;p1"/>
            <p:cNvSpPr/>
            <p:nvPr/>
          </p:nvSpPr>
          <p:spPr>
            <a:xfrm>
              <a:off x="0" y="0"/>
              <a:ext cx="2605399" cy="635156"/>
            </a:xfrm>
            <a:custGeom>
              <a:rect b="b" l="l" r="r" t="t"/>
              <a:pathLst>
                <a:path extrusionOk="0" h="635156" w="2605399">
                  <a:moveTo>
                    <a:pt x="0" y="0"/>
                  </a:moveTo>
                  <a:lnTo>
                    <a:pt x="2605399" y="0"/>
                  </a:lnTo>
                  <a:lnTo>
                    <a:pt x="2605399" y="635156"/>
                  </a:lnTo>
                  <a:lnTo>
                    <a:pt x="0" y="635156"/>
                  </a:lnTo>
                  <a:close/>
                </a:path>
              </a:pathLst>
            </a:custGeom>
            <a:solidFill>
              <a:srgbClr val="EEC474"/>
            </a:solidFill>
            <a:ln>
              <a:noFill/>
            </a:ln>
          </p:spPr>
        </p:sp>
        <p:sp>
          <p:nvSpPr>
            <p:cNvPr id="206" name="Google Shape;206;p1"/>
            <p:cNvSpPr txBox="1"/>
            <p:nvPr/>
          </p:nvSpPr>
          <p:spPr>
            <a:xfrm>
              <a:off x="0" y="123825"/>
              <a:ext cx="2605399" cy="511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"/>
          <p:cNvGrpSpPr/>
          <p:nvPr/>
        </p:nvGrpSpPr>
        <p:grpSpPr>
          <a:xfrm>
            <a:off x="5201636" y="9415709"/>
            <a:ext cx="15276641" cy="4207674"/>
            <a:chOff x="0" y="0"/>
            <a:chExt cx="2605399" cy="717610"/>
          </a:xfrm>
        </p:grpSpPr>
        <p:sp>
          <p:nvSpPr>
            <p:cNvPr id="208" name="Google Shape;208;p1"/>
            <p:cNvSpPr/>
            <p:nvPr/>
          </p:nvSpPr>
          <p:spPr>
            <a:xfrm>
              <a:off x="0" y="0"/>
              <a:ext cx="2605399" cy="717610"/>
            </a:xfrm>
            <a:custGeom>
              <a:rect b="b" l="l" r="r" t="t"/>
              <a:pathLst>
                <a:path extrusionOk="0" h="717610" w="2605399">
                  <a:moveTo>
                    <a:pt x="0" y="0"/>
                  </a:moveTo>
                  <a:lnTo>
                    <a:pt x="2605399" y="0"/>
                  </a:lnTo>
                  <a:lnTo>
                    <a:pt x="2605399" y="717610"/>
                  </a:lnTo>
                  <a:lnTo>
                    <a:pt x="0" y="717610"/>
                  </a:lnTo>
                  <a:close/>
                </a:path>
              </a:pathLst>
            </a:custGeom>
            <a:solidFill>
              <a:srgbClr val="F1DFBD"/>
            </a:solidFill>
            <a:ln>
              <a:noFill/>
            </a:ln>
          </p:spPr>
        </p:sp>
        <p:sp>
          <p:nvSpPr>
            <p:cNvPr id="209" name="Google Shape;209;p1"/>
            <p:cNvSpPr txBox="1"/>
            <p:nvPr/>
          </p:nvSpPr>
          <p:spPr>
            <a:xfrm>
              <a:off x="0" y="123825"/>
              <a:ext cx="2605399" cy="593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"/>
          <p:cNvGrpSpPr/>
          <p:nvPr/>
        </p:nvGrpSpPr>
        <p:grpSpPr>
          <a:xfrm>
            <a:off x="5201636" y="7758359"/>
            <a:ext cx="15276641" cy="1657350"/>
            <a:chOff x="0" y="0"/>
            <a:chExt cx="2605399" cy="282658"/>
          </a:xfrm>
        </p:grpSpPr>
        <p:sp>
          <p:nvSpPr>
            <p:cNvPr id="211" name="Google Shape;211;p1"/>
            <p:cNvSpPr/>
            <p:nvPr/>
          </p:nvSpPr>
          <p:spPr>
            <a:xfrm>
              <a:off x="0" y="0"/>
              <a:ext cx="2605399" cy="282658"/>
            </a:xfrm>
            <a:custGeom>
              <a:rect b="b" l="l" r="r" t="t"/>
              <a:pathLst>
                <a:path extrusionOk="0" h="282658" w="2605399">
                  <a:moveTo>
                    <a:pt x="0" y="0"/>
                  </a:moveTo>
                  <a:lnTo>
                    <a:pt x="2605399" y="0"/>
                  </a:lnTo>
                  <a:lnTo>
                    <a:pt x="2605399" y="282658"/>
                  </a:lnTo>
                  <a:lnTo>
                    <a:pt x="0" y="282658"/>
                  </a:lnTo>
                  <a:close/>
                </a:path>
              </a:pathLst>
            </a:custGeom>
            <a:solidFill>
              <a:srgbClr val="EFE9DE"/>
            </a:solidFill>
            <a:ln>
              <a:noFill/>
            </a:ln>
          </p:spPr>
        </p:sp>
        <p:sp>
          <p:nvSpPr>
            <p:cNvPr id="212" name="Google Shape;212;p1"/>
            <p:cNvSpPr txBox="1"/>
            <p:nvPr/>
          </p:nvSpPr>
          <p:spPr>
            <a:xfrm>
              <a:off x="0" y="123825"/>
              <a:ext cx="2605399" cy="158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